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63751" y="1701800"/>
            <a:ext cx="9211733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63751" y="2927350"/>
            <a:ext cx="9218083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Placeholder Tanggal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Placeholder Foot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Placeholder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Placeholder Tanggal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Placeholder Foot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Placeholder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laceholder Tanggal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Placeholder Foot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Placeholder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Tanggal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Placeholder Foot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Placeholder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Placeholder Tanggal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Placeholder Foot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Placeholder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8467" y="0"/>
            <a:ext cx="12200467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altLang="en-US">
                <a:sym typeface="+mn-ea"/>
              </a:rPr>
              <a:t>BAB 8</a:t>
            </a:r>
            <a:endParaRPr lang="id-ID" altLang="en-US" dirty="0">
              <a:sym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ym typeface="+mn-ea"/>
              </a:rPr>
              <a:t>Studi Kasus Database</a:t>
            </a:r>
            <a:endParaRPr 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id-ID" altLang="en-US"/>
              <a:t> Buat database dengan nama " toko_baju " lalu buat table kategori,barang,pembeli</a:t>
            </a:r>
            <a:endParaRPr lang="id-ID" altLang="en-US"/>
          </a:p>
        </p:txBody>
      </p:sp>
      <p:pic>
        <p:nvPicPr>
          <p:cNvPr id="4" name="Placeholder Konten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988310" y="1825625"/>
            <a:ext cx="621411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1804670"/>
          </a:xfrm>
        </p:spPr>
        <p:txBody>
          <a:bodyPr>
            <a:noAutofit/>
          </a:bodyPr>
          <a:p>
            <a:r>
              <a:rPr lang="id-ID" altLang="en-US" sz="2400"/>
              <a:t>buat foreign key kd_kat pada tabel barang dari tabel kategori,buat foreign key kd_pel pada tabel pesan dari tabel pelanggan.buat foreign key kd_brg pada tabel pesan dari tabel barang .Deskripsi tabel kategori, barang, pelanggan, dan pesan</a:t>
            </a:r>
            <a:endParaRPr lang="id-ID" altLang="en-US" sz="2400"/>
          </a:p>
        </p:txBody>
      </p:sp>
      <p:pic>
        <p:nvPicPr>
          <p:cNvPr id="4" name="Placeholder Konten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061845" y="2218055"/>
            <a:ext cx="827786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Studi Kasus Database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id-ID" altLang="en-US"/>
              <a:t>Toko online LADANG BAJU bermaksud membuat sistem Basis Data untuk menangani Sistem Informasi penjualan barangnya.</a:t>
            </a:r>
            <a:endParaRPr lang="id-ID" altLang="en-US"/>
          </a:p>
          <a:p>
            <a:r>
              <a:rPr lang="id-ID" altLang="en-US"/>
              <a:t>Di toko online itu memiliki 2 kategori barang yaitu (1) Barang (2) Makanan dengan atribut: kd_kat dan nm_kat. Seorang pelanggan dapat membeli barang lebih dari satu dalam satu kategori, tetapi tidak bisa memesan banyak barang dengan banyak kategori.</a:t>
            </a:r>
            <a:endParaRPr lang="id-ID" altLang="en-US"/>
          </a:p>
          <a:p>
            <a:r>
              <a:rPr lang="id-ID" altLang="en-US"/>
              <a:t>Di tiap – tiap kategori memiliki barang yang didalamnya sesuai dengan kategorinya. Dimana isi dai entitas barang yaitu: kd_brg, nm_brg, hrg_brg, kd_kat. Sementara itu pelanggan (kd_pel, nm_pel, almt_pel, no_telp) dapat memesan dengan mengisi tabel order (kd_tran, kd_brg, kd_pel, jml, hrg_byr) dimana kd_brg, kd_pel dan jml di isi manual oleh pelanggan.</a:t>
            </a:r>
            <a:endParaRPr lang="id-ID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Soal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endParaRPr lang="id-ID" altLang="en-US"/>
          </a:p>
          <a:p>
            <a:r>
              <a:rPr lang="id-ID" altLang="en-US"/>
              <a:t>1. Identifikasi dan tentukan entitas-entitas yang terlibat dalam sistem tersebut</a:t>
            </a:r>
            <a:endParaRPr lang="id-ID" altLang="en-US"/>
          </a:p>
          <a:p>
            <a:r>
              <a:rPr lang="id-ID" altLang="en-US"/>
              <a:t>2. Lengkapi(apabila diperlukan) dengan atribut untuk setiap entitas</a:t>
            </a:r>
            <a:endParaRPr lang="id-ID" altLang="en-US"/>
          </a:p>
          <a:p>
            <a:r>
              <a:rPr lang="id-ID" altLang="en-US"/>
              <a:t>3. Tentukan Hubungan/Relasinya</a:t>
            </a:r>
            <a:endParaRPr lang="id-ID" altLang="en-US"/>
          </a:p>
          <a:p>
            <a:r>
              <a:rPr lang="id-ID" altLang="en-US"/>
              <a:t>4. Tentukan Kardinalitasnya</a:t>
            </a:r>
            <a:endParaRPr lang="id-ID" altLang="en-US"/>
          </a:p>
          <a:p>
            <a:r>
              <a:rPr lang="id-ID" altLang="en-US"/>
              <a:t>5. Tentukan PK dan FK nya</a:t>
            </a:r>
            <a:endParaRPr lang="id-ID" altLang="en-US"/>
          </a:p>
          <a:p>
            <a:r>
              <a:rPr lang="id-ID" altLang="en-US"/>
              <a:t>6. Buat ERD</a:t>
            </a:r>
            <a:endParaRPr lang="id-ID" altLang="en-US"/>
          </a:p>
          <a:p>
            <a:r>
              <a:rPr lang="id-ID" altLang="en-US"/>
              <a:t>7. Buat Kamus data</a:t>
            </a:r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SOAL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id-ID" altLang="en-US">
                <a:sym typeface="+mn-ea"/>
              </a:rPr>
              <a:t>8. Transformasikan ERD yang anda buat ke dalam Basis Data Fisik (Tabel Basis Data)</a:t>
            </a:r>
            <a:endParaRPr lang="id-ID" altLang="en-US"/>
          </a:p>
          <a:p>
            <a:r>
              <a:rPr lang="id-ID" altLang="en-US">
                <a:sym typeface="+mn-ea"/>
              </a:rPr>
              <a:t>9. Dari hasil transformasi Basis Data fisik (Tabel Basis Data),buat rancangan struktur penyimpanan (lebar data dan tipe data tentukan sendiri)</a:t>
            </a:r>
            <a:endParaRPr lang="id-ID" altLang="en-US"/>
          </a:p>
          <a:p>
            <a:r>
              <a:rPr lang="id-ID" altLang="en-US">
                <a:sym typeface="+mn-ea"/>
              </a:rPr>
              <a:t>10. Dari hasil transformasi Basis Data fisik (Tabel Basis Data),buat DDL</a:t>
            </a:r>
            <a:endParaRPr lang="id-ID" altLang="en-US"/>
          </a:p>
          <a:p>
            <a:r>
              <a:rPr lang="id-ID" altLang="en-US">
                <a:sym typeface="+mn-ea"/>
              </a:rPr>
              <a:t>11. Implementasikan dengan SQL</a:t>
            </a:r>
            <a:endParaRPr lang="id-ID" altLang="en-US"/>
          </a:p>
          <a:p>
            <a:r>
              <a:rPr lang="id-ID" altLang="en-US">
                <a:sym typeface="+mn-ea"/>
              </a:rPr>
              <a:t>12. Buat antar muka dengan PHP dan dream wiever</a:t>
            </a:r>
            <a:endParaRPr lang="id-ID" altLang="en-US"/>
          </a:p>
          <a:p>
            <a:r>
              <a:rPr lang="id-ID" altLang="en-US">
                <a:sym typeface="+mn-ea"/>
              </a:rPr>
              <a:t>13. Isikan data value ke dalam data base yang sudah dibuat</a:t>
            </a:r>
            <a:endParaRPr lang="id-ID" altLang="en-US"/>
          </a:p>
          <a:p>
            <a:r>
              <a:rPr lang="id-ID" altLang="en-US">
                <a:sym typeface="+mn-ea"/>
              </a:rPr>
              <a:t>14. Lakukan manipulasi-manipulasi dan tampilkan hasilnya</a:t>
            </a:r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ERD</a:t>
            </a:r>
            <a:endParaRPr lang="id-ID" altLang="en-US"/>
          </a:p>
        </p:txBody>
      </p:sp>
      <p:pic>
        <p:nvPicPr>
          <p:cNvPr id="4" name="Placeholder Konten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169920" y="1825625"/>
            <a:ext cx="5851525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id-ID" altLang="en-US">
                <a:sym typeface="+mn-ea"/>
              </a:rPr>
              <a:t>    Kamus Data </a:t>
            </a:r>
            <a:br>
              <a:rPr lang="id-ID" altLang="en-US"/>
            </a:b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45000"/>
          </a:bodyPr>
          <a:p>
            <a:endParaRPr lang="id-ID" altLang="en-US"/>
          </a:p>
          <a:p>
            <a:r>
              <a:rPr lang="id-ID" altLang="en-US"/>
              <a:t>     Id_k           = kd_kat + nm_kat </a:t>
            </a:r>
            <a:endParaRPr lang="id-ID" altLang="en-US"/>
          </a:p>
          <a:p>
            <a:r>
              <a:rPr lang="id-ID" altLang="en-US"/>
              <a:t>     kd_k           = 1 {numerik} 2 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     nm_k           = 1 {character} 20</a:t>
            </a:r>
            <a:endParaRPr lang="id-ID" altLang="en-US"/>
          </a:p>
          <a:p>
            <a:endParaRPr lang="id-ID" altLang="en-US"/>
          </a:p>
          <a:p>
            <a:endParaRPr lang="id-ID" altLang="en-US"/>
          </a:p>
          <a:p>
            <a:r>
              <a:rPr lang="id-ID" altLang="en-US"/>
              <a:t>     Id_b           = kd_brg + nm_brg + hrg_brg + kd_kat</a:t>
            </a:r>
            <a:endParaRPr lang="id-ID" altLang="en-US"/>
          </a:p>
          <a:p>
            <a:r>
              <a:rPr lang="id-ID" altLang="en-US"/>
              <a:t>     kd_b           = 1 {numerik} 9</a:t>
            </a:r>
            <a:endParaRPr lang="id-ID" altLang="en-US"/>
          </a:p>
          <a:p>
            <a:r>
              <a:rPr lang="id-ID" altLang="en-US"/>
              <a:t>     nama_b         = 1 {character } 30</a:t>
            </a:r>
            <a:endParaRPr lang="id-ID" altLang="en-US"/>
          </a:p>
          <a:p>
            <a:r>
              <a:rPr lang="id-ID" altLang="en-US"/>
              <a:t>     harga_b        = 1 {numerik} 15</a:t>
            </a:r>
            <a:endParaRPr lang="id-ID" altLang="en-US"/>
          </a:p>
          <a:p>
            <a:r>
              <a:rPr lang="id-ID" altLang="en-US"/>
              <a:t>     kd_k           = 1 {numerik} 2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  </a:t>
            </a:r>
            <a:endParaRPr lang="id-ID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id-ID" altLang="en-US">
                <a:sym typeface="+mn-ea"/>
              </a:rPr>
              <a:t>Kamus Data </a:t>
            </a:r>
            <a:br>
              <a:rPr lang="id-ID" altLang="en-US">
                <a:sym typeface="+mn-ea"/>
              </a:rPr>
            </a:b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id-ID" altLang="en-US">
                <a:sym typeface="+mn-ea"/>
              </a:rPr>
              <a:t>   Id_p           = kd_pel + nm_pel +almt_pel + no_telp</a:t>
            </a:r>
            <a:endParaRPr lang="id-ID" altLang="en-US"/>
          </a:p>
          <a:p>
            <a:r>
              <a:rPr lang="id-ID" altLang="en-US">
                <a:sym typeface="+mn-ea"/>
              </a:rPr>
              <a:t>     kd_p           = 1 {numerik} 9</a:t>
            </a:r>
            <a:endParaRPr lang="id-ID" altLang="en-US"/>
          </a:p>
          <a:p>
            <a:r>
              <a:rPr lang="id-ID" altLang="en-US">
                <a:sym typeface="+mn-ea"/>
              </a:rPr>
              <a:t>     nama_p         = 1 {character } 50</a:t>
            </a:r>
            <a:endParaRPr lang="id-ID" altLang="en-US"/>
          </a:p>
          <a:p>
            <a:r>
              <a:rPr lang="id-ID" altLang="en-US">
                <a:sym typeface="+mn-ea"/>
              </a:rPr>
              <a:t>     almt_p         = 1 {character } 250</a:t>
            </a:r>
            <a:endParaRPr lang="id-ID" altLang="en-US"/>
          </a:p>
          <a:p>
            <a:r>
              <a:rPr lang="id-ID" altLang="en-US">
                <a:sym typeface="+mn-ea"/>
              </a:rPr>
              <a:t>     no_telp        = 1 {character} 13</a:t>
            </a:r>
            <a:endParaRPr lang="id-ID" altLang="en-US"/>
          </a:p>
          <a:p>
            <a:endParaRPr lang="id-ID" altLang="en-US"/>
          </a:p>
          <a:p>
            <a:r>
              <a:rPr lang="id-ID" altLang="en-US">
                <a:sym typeface="+mn-ea"/>
              </a:rPr>
              <a:t>     Id_pesan       = kd_tran + kd_brg + kd_pel + jml + hrg_byr</a:t>
            </a:r>
            <a:endParaRPr lang="id-ID" altLang="en-US"/>
          </a:p>
          <a:p>
            <a:r>
              <a:rPr lang="id-ID" altLang="en-US">
                <a:sym typeface="+mn-ea"/>
              </a:rPr>
              <a:t>     id_t           = 1 {numerik} 9</a:t>
            </a:r>
            <a:endParaRPr lang="id-ID" altLang="en-US"/>
          </a:p>
          <a:p>
            <a:r>
              <a:rPr lang="id-ID" altLang="en-US">
                <a:sym typeface="+mn-ea"/>
              </a:rPr>
              <a:t>     id_b           = 1 {numerik } 9</a:t>
            </a:r>
            <a:endParaRPr lang="id-ID" altLang="en-US"/>
          </a:p>
          <a:p>
            <a:r>
              <a:rPr lang="id-ID" altLang="en-US">
                <a:sym typeface="+mn-ea"/>
              </a:rPr>
              <a:t>     id_p           = 1 {numerik} 9</a:t>
            </a:r>
            <a:endParaRPr lang="id-ID" altLang="en-US"/>
          </a:p>
          <a:p>
            <a:r>
              <a:rPr lang="id-ID" altLang="en-US">
                <a:sym typeface="+mn-ea"/>
              </a:rPr>
              <a:t>     jml            = 1 {numerik} 3</a:t>
            </a:r>
            <a:endParaRPr lang="id-ID" altLang="en-US"/>
          </a:p>
          <a:p>
            <a:r>
              <a:rPr lang="id-ID" altLang="en-US">
                <a:sym typeface="+mn-ea"/>
              </a:rPr>
              <a:t>     hrg_byr        = 1 {numerik} 15</a:t>
            </a:r>
            <a:endParaRPr lang="id-ID" altLang="en-US"/>
          </a:p>
          <a:p>
            <a:endParaRPr lang="id-ID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/>
              <a:t>Tabel basis data:</a:t>
            </a:r>
            <a:endParaRPr lang="id-ID" altLang="en-US"/>
          </a:p>
        </p:txBody>
      </p:sp>
      <p:pic>
        <p:nvPicPr>
          <p:cNvPr id="4" name="Placeholder Konten 3" descr="TABEL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590675" y="1825625"/>
            <a:ext cx="9010015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id-ID" altLang="en-US">
                <a:sym typeface="+mn-ea"/>
              </a:rPr>
              <a:t> transformasi Basis Data fisik</a:t>
            </a:r>
            <a:endParaRPr lang="id-ID" altLang="en-US"/>
          </a:p>
        </p:txBody>
      </p:sp>
      <p:sp>
        <p:nvSpPr>
          <p:cNvPr id="3" name="Placeholder Konten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id-ID" altLang="en-US"/>
              <a:t>9 .Dari hasil transformasi Basis Data fisik (Tabel Basis Data),buat rancangan          struktur penyimpanan (lebar data dan tipe data tentukan sendiri)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10.Dari hasil transformasi Basis Data fisik (Tabel Basis Data),buat DDL</a:t>
            </a:r>
            <a:endParaRPr lang="id-ID" altLang="en-US"/>
          </a:p>
          <a:p>
            <a:endParaRPr lang="id-ID" altLang="en-US"/>
          </a:p>
          <a:p>
            <a:r>
              <a:rPr lang="id-ID" altLang="en-US"/>
              <a:t>11.Implementasikan dengan SQL</a:t>
            </a:r>
            <a:endParaRPr lang="id-ID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2924</Words>
  <Application>WPS Presentation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1_Gear Drives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8</dc:title>
  <dc:creator/>
  <cp:lastModifiedBy>donny</cp:lastModifiedBy>
  <cp:revision>1</cp:revision>
  <dcterms:created xsi:type="dcterms:W3CDTF">2021-05-17T23:56:00Z</dcterms:created>
  <dcterms:modified xsi:type="dcterms:W3CDTF">2021-05-17T23:56:01Z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1057-11.2.0.10130</vt:lpwstr>
  </property>
</Properties>
</file>